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7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98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2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71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66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91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78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49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535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38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6BD13-BBDE-417A-B9B1-BFC50DA06746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4A37F-8E0B-403C-9C43-AE225F8157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1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790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Subtração no Sistema Binário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O método de resolução é análogo a uma subtração no sistema decimal.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Observamos que para o caso 0-1, o resultado será igual a 1, porém  haverá um transporte para a coluna seguinte que deve ser acumulado no subtraendo e, obviamente, subtraído do minuendo.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2838450"/>
            <a:ext cx="34956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07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41529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33056"/>
            <a:ext cx="724992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94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11" y="476672"/>
            <a:ext cx="5698569" cy="158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30" y="2348880"/>
            <a:ext cx="5522276" cy="157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30" y="4365104"/>
            <a:ext cx="486881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3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Meio </a:t>
            </a:r>
            <a:r>
              <a:rPr lang="pt-BR" dirty="0" err="1" smtClean="0"/>
              <a:t>Subtrator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74765"/>
            <a:ext cx="8229600" cy="4525963"/>
          </a:xfrm>
        </p:spPr>
        <p:txBody>
          <a:bodyPr/>
          <a:lstStyle/>
          <a:p>
            <a:r>
              <a:rPr lang="pt-BR" dirty="0" smtClean="0"/>
              <a:t>Vamos montar a tabela verdade de uma subtração de 2 números binários de 1 </a:t>
            </a:r>
            <a:r>
              <a:rPr lang="pt-BR" dirty="0" err="1" smtClean="0"/>
              <a:t>algarísmo</a:t>
            </a:r>
            <a:r>
              <a:rPr lang="pt-BR" dirty="0" smtClean="0"/>
              <a:t>:     “e empresta </a:t>
            </a:r>
            <a:r>
              <a:rPr lang="pt-BR" dirty="0" err="1" smtClean="0"/>
              <a:t>um”;”e</a:t>
            </a:r>
            <a:r>
              <a:rPr lang="pt-BR" dirty="0" smtClean="0"/>
              <a:t> empresta 0”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6"/>
            <a:ext cx="57054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87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Representando cada número por 1 bit, podemos montar um circuito com as entradas A e B, e como saída, a subtração (S) e o transporte de saída (</a:t>
            </a:r>
            <a:r>
              <a:rPr lang="pt-BR" dirty="0" err="1" smtClean="0"/>
              <a:t>Ts</a:t>
            </a:r>
            <a:r>
              <a:rPr lang="pt-BR" dirty="0" smtClean="0"/>
              <a:t>). </a:t>
            </a:r>
          </a:p>
          <a:p>
            <a:r>
              <a:rPr lang="pt-BR" dirty="0" smtClean="0"/>
              <a:t>As expressões características do circuito, extraídas da tabela, são: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869160"/>
            <a:ext cx="2708600" cy="145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18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Meio </a:t>
            </a:r>
            <a:r>
              <a:rPr lang="pt-BR" dirty="0" err="1" smtClean="0"/>
              <a:t>Subtrator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86" y="1700808"/>
            <a:ext cx="685219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16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bloco – </a:t>
            </a:r>
            <a:r>
              <a:rPr lang="pt-BR" dirty="0" err="1" smtClean="0"/>
              <a:t>Half</a:t>
            </a:r>
            <a:r>
              <a:rPr lang="pt-BR" dirty="0" smtClean="0"/>
              <a:t> </a:t>
            </a:r>
            <a:r>
              <a:rPr lang="pt-BR" dirty="0" err="1" smtClean="0"/>
              <a:t>Subractor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4422456" cy="245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6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Meio </a:t>
            </a:r>
            <a:r>
              <a:rPr lang="pt-BR" dirty="0" err="1" smtClean="0"/>
              <a:t>Subtrator</a:t>
            </a:r>
            <a:r>
              <a:rPr lang="pt-BR" dirty="0" smtClean="0"/>
              <a:t> possibilita-nos efetuar a subtração de números binários de 1 algarismo</a:t>
            </a:r>
          </a:p>
          <a:p>
            <a:r>
              <a:rPr lang="pt-BR" dirty="0" smtClean="0"/>
              <a:t>Para se fazer uma subtração com números de mais algarismos, este circuito torna-se insuficiente, pois não possibilita a entrada do transporte (T</a:t>
            </a:r>
            <a:r>
              <a:rPr lang="pt-BR" sz="2400" dirty="0" smtClean="0"/>
              <a:t>E</a:t>
            </a:r>
            <a:r>
              <a:rPr lang="pt-BR" dirty="0" smtClean="0"/>
              <a:t>), proveniente da coluna anterior.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1624436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A coluna 1 tem como resultado de saída 1 e apresenta um transporte de saída igual a 1. A coluna 2 tem um transporte de entrada igual a 1 (</a:t>
            </a:r>
            <a:r>
              <a:rPr lang="pt-BR" dirty="0" err="1" smtClean="0"/>
              <a:t>Ts</a:t>
            </a:r>
            <a:r>
              <a:rPr lang="pt-BR" dirty="0" smtClean="0"/>
              <a:t> da coluna anterior), um resultado igual a 0 e um </a:t>
            </a:r>
            <a:r>
              <a:rPr lang="pt-BR" dirty="0" err="1" smtClean="0"/>
              <a:t>Ts</a:t>
            </a:r>
            <a:r>
              <a:rPr lang="pt-BR" dirty="0" smtClean="0"/>
              <a:t>=1. A coluna 3 tem: T</a:t>
            </a:r>
            <a:r>
              <a:rPr lang="pt-BR" sz="2400" dirty="0" smtClean="0"/>
              <a:t>E</a:t>
            </a:r>
            <a:r>
              <a:rPr lang="pt-BR" dirty="0" smtClean="0"/>
              <a:t>=1, resultado igual a 0 e </a:t>
            </a:r>
            <a:r>
              <a:rPr lang="pt-BR" dirty="0" err="1" smtClean="0"/>
              <a:t>Ts</a:t>
            </a:r>
            <a:r>
              <a:rPr lang="pt-BR" dirty="0" smtClean="0"/>
              <a:t>=0. A coluna 4 tem T</a:t>
            </a:r>
            <a:r>
              <a:rPr lang="pt-BR" sz="2400" dirty="0" smtClean="0"/>
              <a:t>E</a:t>
            </a:r>
            <a:r>
              <a:rPr lang="pt-BR" dirty="0" smtClean="0"/>
              <a:t>=0, resultado igual a 1 e </a:t>
            </a:r>
            <a:r>
              <a:rPr lang="pt-BR" dirty="0" err="1" smtClean="0"/>
              <a:t>Ts</a:t>
            </a:r>
            <a:r>
              <a:rPr lang="pt-BR" dirty="0" smtClean="0"/>
              <a:t>=0.</a:t>
            </a:r>
            <a:endParaRPr lang="pt-BR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1557"/>
            <a:ext cx="4536504" cy="290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481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5688632"/>
          </a:xfrm>
        </p:spPr>
        <p:txBody>
          <a:bodyPr>
            <a:normAutofit/>
          </a:bodyPr>
          <a:lstStyle/>
          <a:p>
            <a:r>
              <a:rPr lang="pt-BR" dirty="0" smtClean="0"/>
              <a:t>Para fazermos a subtração de números binários de mais algarismos, basta subtrairmos coluna a coluna, levando em conta o transporte de entrada, que nada mais é do que o </a:t>
            </a:r>
            <a:r>
              <a:rPr lang="pt-BR" dirty="0" err="1" smtClean="0"/>
              <a:t>Ts</a:t>
            </a:r>
            <a:r>
              <a:rPr lang="pt-BR" dirty="0" smtClean="0"/>
              <a:t> da coluna anterior.</a:t>
            </a:r>
          </a:p>
          <a:p>
            <a:r>
              <a:rPr lang="pt-BR" dirty="0" smtClean="0"/>
              <a:t>O </a:t>
            </a:r>
            <a:r>
              <a:rPr lang="pt-BR" dirty="0" err="1" smtClean="0"/>
              <a:t>Subtrator</a:t>
            </a:r>
            <a:r>
              <a:rPr lang="pt-BR" dirty="0" smtClean="0"/>
              <a:t> Completo é um circuito que efetua a subtração completa de uma coluna, ou seja, considera o transporte de entrada proveniente da coluna anterior.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712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38698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62674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8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Simplificando estas expressões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185189" cy="301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711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Subtrator</a:t>
            </a:r>
            <a:r>
              <a:rPr lang="pt-BR" dirty="0" smtClean="0"/>
              <a:t> Completo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90" y="1452563"/>
            <a:ext cx="7861016" cy="41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558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Representação - bloco-</a:t>
            </a:r>
            <a:r>
              <a:rPr lang="pt-BR" dirty="0" err="1" smtClean="0"/>
              <a:t>Full</a:t>
            </a:r>
            <a:r>
              <a:rPr lang="pt-BR" dirty="0" smtClean="0"/>
              <a:t> </a:t>
            </a:r>
            <a:r>
              <a:rPr lang="pt-BR" dirty="0" err="1" smtClean="0"/>
              <a:t>Subtractor</a:t>
            </a: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024849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62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</a:t>
            </a:r>
            <a:r>
              <a:rPr lang="pt-BR" dirty="0" err="1" smtClean="0"/>
              <a:t>Subtractor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/>
          <a:lstStyle/>
          <a:p>
            <a:r>
              <a:rPr lang="pt-BR" dirty="0" smtClean="0"/>
              <a:t>Da mesma forma, podemos esquematizar um sistema </a:t>
            </a:r>
            <a:r>
              <a:rPr lang="pt-BR" dirty="0" err="1" smtClean="0"/>
              <a:t>subtractor</a:t>
            </a:r>
            <a:r>
              <a:rPr lang="pt-BR" dirty="0" smtClean="0"/>
              <a:t> para 2 números de m bits (m=n+1).</a:t>
            </a:r>
          </a:p>
          <a:p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8572500" cy="3828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802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06" y="1126099"/>
            <a:ext cx="35433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806" y="1126099"/>
            <a:ext cx="35528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1" y="3861048"/>
            <a:ext cx="35718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69299"/>
            <a:ext cx="35242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19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5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399949" cy="242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3235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355</Words>
  <Application>Microsoft Office PowerPoint</Application>
  <PresentationFormat>Apresentação na tela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EDG - 5</vt:lpstr>
      <vt:lpstr>Subtração no Sistema Binário</vt:lpstr>
      <vt:lpstr>Exemplo</vt:lpstr>
      <vt:lpstr>   </vt:lpstr>
      <vt:lpstr>Meio Subtrator</vt:lpstr>
      <vt:lpstr>Apresentação do PowerPoint</vt:lpstr>
      <vt:lpstr>Circuito Meio Subtrator</vt:lpstr>
      <vt:lpstr>Em bloco – Half Subractor</vt:lpstr>
      <vt:lpstr>Subtrator Completo</vt:lpstr>
      <vt:lpstr>Exemplo</vt:lpstr>
      <vt:lpstr>    </vt:lpstr>
      <vt:lpstr>    </vt:lpstr>
      <vt:lpstr>Simplificando estas expressões</vt:lpstr>
      <vt:lpstr>Subtrator Completo</vt:lpstr>
      <vt:lpstr>Representação - bloco-Full Subtractor</vt:lpstr>
      <vt:lpstr>Sistema Subtractor </vt:lpstr>
      <vt:lpstr>      </vt:lpstr>
      <vt:lpstr>ATIVIDADE 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- 5</dc:title>
  <dc:creator>AECIO</dc:creator>
  <cp:lastModifiedBy>AECIO</cp:lastModifiedBy>
  <cp:revision>17</cp:revision>
  <dcterms:created xsi:type="dcterms:W3CDTF">2020-06-02T13:35:57Z</dcterms:created>
  <dcterms:modified xsi:type="dcterms:W3CDTF">2020-07-01T04:26:37Z</dcterms:modified>
</cp:coreProperties>
</file>